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8276" r:id="rId1"/>
    <p:sldMasterId id="2147488271" r:id="rId2"/>
    <p:sldMasterId id="2147488274" r:id="rId3"/>
  </p:sldMasterIdLst>
  <p:notesMasterIdLst>
    <p:notesMasterId r:id="rId11"/>
  </p:notesMasterIdLst>
  <p:handoutMasterIdLst>
    <p:handoutMasterId r:id="rId12"/>
  </p:handoutMasterIdLst>
  <p:sldIdLst>
    <p:sldId id="259" r:id="rId4"/>
    <p:sldId id="268" r:id="rId5"/>
    <p:sldId id="264" r:id="rId6"/>
    <p:sldId id="263" r:id="rId7"/>
    <p:sldId id="270" r:id="rId8"/>
    <p:sldId id="269" r:id="rId9"/>
    <p:sldId id="266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2B05"/>
    <a:srgbClr val="F08501"/>
    <a:srgbClr val="C32B07"/>
    <a:srgbClr val="595959"/>
    <a:srgbClr val="006600"/>
    <a:srgbClr val="607F23"/>
    <a:srgbClr val="008080"/>
    <a:srgbClr val="2057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0" autoAdjust="0"/>
    <p:restoredTop sz="95283" autoAdjust="0"/>
  </p:normalViewPr>
  <p:slideViewPr>
    <p:cSldViewPr snapToObjects="1">
      <p:cViewPr>
        <p:scale>
          <a:sx n="100" d="100"/>
          <a:sy n="100" d="100"/>
        </p:scale>
        <p:origin x="-830" y="-259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2018/8/1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8/1/2018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封面 (Public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344258"/>
            <a:ext cx="2888300" cy="413184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5536" y="1131590"/>
            <a:ext cx="7772400" cy="994507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6084168" y="267494"/>
            <a:ext cx="2874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altLang="zh-TW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 Moldex3D</a:t>
            </a:r>
            <a:r>
              <a:rPr lang="zh-TW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中国区用户大会</a:t>
            </a:r>
          </a:p>
          <a:p>
            <a:pPr algn="r">
              <a:spcBef>
                <a:spcPts val="1200"/>
              </a:spcBef>
            </a:pPr>
            <a:r>
              <a:rPr lang="zh-TW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智能注塑 典范转移</a:t>
            </a:r>
            <a:endParaRPr lang="en-US" altLang="zh-TW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F:\01.MKT\02 活動_活動專區\2017\20170126_【大中華】夯基礎 注推智造2025\夯基础 注推智造2025 LOGO\夯基礎 logo--金章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3728342"/>
            <a:ext cx="1118865" cy="111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74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790574" y="789936"/>
            <a:ext cx="8139144" cy="392495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4" y="66043"/>
            <a:ext cx="8316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7778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709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08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2739873"/>
            <a:ext cx="7305382" cy="601265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1876518"/>
            <a:ext cx="731463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4989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4" y="66043"/>
            <a:ext cx="8316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4785996"/>
            <a:ext cx="742950" cy="216024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0574" y="789552"/>
            <a:ext cx="8139144" cy="39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xmlns="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7" r:id="rId1"/>
    <p:sldLayoutId id="2147488278" r:id="rId2"/>
    <p:sldLayoutId id="2147488279" r:id="rId3"/>
    <p:sldLayoutId id="214748828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1923678"/>
            <a:ext cx="731463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2" r:id="rId1"/>
    <p:sldLayoutId id="2147488273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微軟正黑體" pitchFamily="34" charset="-120"/>
          <a:cs typeface="Arial Bold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old" charset="0"/>
          <a:ea typeface="Arial Unicode MS" pitchFamily="34" charset="-120"/>
          <a:cs typeface="Arial Unicode MS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1.MKT\02 活動_活動專區\2017\20170126_【大中華】夯基礎 注推智造2025\夯基础 注推智造2025 LOGO\夯基礎 logo--金章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16287" y="1779662"/>
            <a:ext cx="2511425" cy="2511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7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zh-TW" altLang="en-US" sz="30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微軟正黑體" pitchFamily="34" charset="-120"/>
          <a:cs typeface="Arial Bold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微軟正黑體" pitchFamily="34" charset="-120"/>
          <a:cs typeface="Arial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演</a:t>
            </a:r>
            <a:r>
              <a:rPr lang="zh-TW" altLang="en-US" dirty="0" smtClean="0">
                <a:latin typeface="+mn-ea"/>
                <a:ea typeface="+mn-ea"/>
              </a:rPr>
              <a:t>讲来宾公司</a:t>
            </a:r>
            <a:r>
              <a:rPr lang="en-US" altLang="zh-TW" dirty="0" smtClean="0">
                <a:latin typeface="+mn-ea"/>
                <a:ea typeface="+mn-ea"/>
              </a:rPr>
              <a:t>/</a:t>
            </a:r>
            <a:r>
              <a:rPr lang="zh-TW" altLang="en-US" dirty="0" smtClean="0">
                <a:latin typeface="+mn-ea"/>
                <a:ea typeface="+mn-ea"/>
              </a:rPr>
              <a:t>职称</a:t>
            </a:r>
            <a:r>
              <a:rPr lang="en-US" altLang="zh-TW" dirty="0" smtClean="0">
                <a:latin typeface="+mn-ea"/>
                <a:ea typeface="+mn-ea"/>
              </a:rPr>
              <a:t>/</a:t>
            </a:r>
            <a:r>
              <a:rPr lang="zh-TW" altLang="en-US" dirty="0" smtClean="0">
                <a:latin typeface="+mn-ea"/>
                <a:ea typeface="+mn-ea"/>
              </a:rPr>
              <a:t>姓名</a:t>
            </a:r>
            <a:endParaRPr lang="en-US" altLang="zh-TW" dirty="0" smtClean="0">
              <a:latin typeface="+mn-ea"/>
              <a:ea typeface="+mn-ea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演</a:t>
            </a:r>
            <a:r>
              <a:rPr lang="zh-TW" altLang="en-US" dirty="0" smtClean="0">
                <a:latin typeface="+mj-ea"/>
                <a:ea typeface="+mj-ea"/>
              </a:rPr>
              <a:t>讲主</a:t>
            </a:r>
            <a:r>
              <a:rPr lang="zh-TW" altLang="en-US" dirty="0" smtClean="0">
                <a:latin typeface="+mj-ea"/>
                <a:ea typeface="+mj-ea"/>
              </a:rPr>
              <a:t>题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sym typeface="+mn-ea"/>
              </a:rPr>
              <a:t>报告大纲</a:t>
            </a:r>
            <a:r>
              <a:rPr lang="en-US" altLang="zh-TW" dirty="0" smtClean="0">
                <a:latin typeface="+mn-ea"/>
                <a:ea typeface="+mn-ea"/>
                <a:sym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  <a:sym typeface="+mn-ea"/>
              </a:rPr>
              <a:t>参考项目</a:t>
            </a:r>
            <a:r>
              <a:rPr lang="en-US" altLang="zh-TW" dirty="0" smtClean="0">
                <a:latin typeface="+mn-ea"/>
                <a:ea typeface="+mn-ea"/>
                <a:sym typeface="+mn-ea"/>
              </a:rPr>
              <a:t>)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1286751" y="641360"/>
            <a:ext cx="3575211" cy="3298542"/>
          </a:xfrm>
        </p:spPr>
        <p:txBody>
          <a:bodyPr/>
          <a:lstStyle/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C42B05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用户介绍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用户公司/单位介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绍</a:t>
            </a:r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zh-TW" altLang="en-US" sz="140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sz="1600" dirty="0">
                <a:solidFill>
                  <a:srgbClr val="C42B05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产品背景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产品/制程发展趋势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当前挑战/问题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预期达成目标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sz="1600" dirty="0" err="1" smtClean="0">
                <a:solidFill>
                  <a:srgbClr val="C42B05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产品</a:t>
            </a:r>
            <a:endParaRPr sz="1600" dirty="0">
              <a:solidFill>
                <a:srgbClr val="C42B05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产品及模具开发流程与分工介绍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产品规格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材料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流道配置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冷却水路设计</a:t>
            </a:r>
          </a:p>
          <a:p>
            <a:pPr lvl="1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成形条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件</a:t>
            </a:r>
            <a:endParaRPr lang="zh-TW" altLang="en-US" sz="1400" dirty="0">
              <a:solidFill>
                <a:schemeClr val="tx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0560" y="641360"/>
            <a:ext cx="3347864" cy="19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rgbClr val="C42B05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模流分析应用过程</a:t>
            </a:r>
          </a:p>
          <a:p>
            <a:pPr marL="742950" lvl="1" indent="-285750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+mn-ea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分析方法及过程</a:t>
            </a:r>
            <a:endParaRPr lang="en-US" altLang="zh-CN" sz="1400" b="1" dirty="0" smtClean="0">
              <a:latin typeface="+mn-ea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+mn-ea"/>
                <a:ea typeface="+mn-ea"/>
                <a:cs typeface="Arial" panose="020B0604020202020204" pitchFamily="34" charset="0"/>
                <a:sym typeface="+mn-ea"/>
              </a:rPr>
              <a:t>分析结果</a:t>
            </a:r>
            <a:endParaRPr lang="en-US" altLang="zh-CN" sz="1400" b="1" dirty="0" smtClean="0"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altLang="zh-CN" sz="1400" b="1" dirty="0" smtClean="0"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zh-CN" altLang="en-US" sz="1600" b="1" dirty="0" smtClean="0">
                <a:solidFill>
                  <a:srgbClr val="C42B05"/>
                </a:solidFill>
                <a:latin typeface="+mn-ea"/>
                <a:ea typeface="+mn-ea"/>
                <a:cs typeface="Arial" panose="020B0604020202020204" pitchFamily="34" charset="0"/>
                <a:sym typeface="+mn-ea"/>
              </a:rPr>
              <a:t>结论及未来应用</a:t>
            </a:r>
          </a:p>
          <a:p>
            <a:pPr marL="742950" lvl="1" indent="-285750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+mn-ea"/>
                <a:ea typeface="+mn-ea"/>
                <a:cs typeface="Arial" panose="020B0604020202020204" pitchFamily="34" charset="0"/>
                <a:sym typeface="+mn-ea"/>
              </a:rPr>
              <a:t>总结</a:t>
            </a:r>
            <a:endParaRPr lang="en-US" altLang="zh-CN" sz="1400" b="1" dirty="0" smtClean="0">
              <a:latin typeface="+mn-ea"/>
              <a:ea typeface="+mn-ea"/>
              <a:cs typeface="Arial" panose="020B0604020202020204" pitchFamily="34" charset="0"/>
              <a:sym typeface="+mn-ea"/>
            </a:endParaRPr>
          </a:p>
          <a:p>
            <a:pPr marL="742950" lvl="1" indent="-285750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+mn-ea"/>
                <a:ea typeface="+mn-ea"/>
                <a:cs typeface="Arial" panose="020B0604020202020204" pitchFamily="34" charset="0"/>
                <a:sym typeface="+mn-ea"/>
              </a:rPr>
              <a:t>未来应用及研究发展</a:t>
            </a:r>
            <a:endParaRPr lang="zh-CN" altLang="en-US" sz="1400" b="1" dirty="0"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0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副標頁">
  <a:themeElements>
    <a:clrScheme name="自訂 3">
      <a:dk1>
        <a:sysClr val="windowText" lastClr="000000"/>
      </a:dk1>
      <a:lt1>
        <a:sysClr val="window" lastClr="FFFFFF"/>
      </a:lt1>
      <a:dk2>
        <a:srgbClr val="C7161E"/>
      </a:dk2>
      <a:lt2>
        <a:srgbClr val="FFFFFF"/>
      </a:lt2>
      <a:accent1>
        <a:srgbClr val="38537D"/>
      </a:accent1>
      <a:accent2>
        <a:srgbClr val="2B74B5"/>
      </a:accent2>
      <a:accent3>
        <a:srgbClr val="50ABD2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封底">
  <a:themeElements>
    <a:clrScheme name="自訂 4">
      <a:dk1>
        <a:sysClr val="windowText" lastClr="000000"/>
      </a:dk1>
      <a:lt1>
        <a:sysClr val="window" lastClr="FFFFFF"/>
      </a:lt1>
      <a:dk2>
        <a:srgbClr val="C7161E"/>
      </a:dk2>
      <a:lt2>
        <a:srgbClr val="FFFFFF"/>
      </a:lt2>
      <a:accent1>
        <a:srgbClr val="38537D"/>
      </a:accent1>
      <a:accent2>
        <a:srgbClr val="2B74B5"/>
      </a:accent2>
      <a:accent3>
        <a:srgbClr val="50ABD2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547395</TotalTime>
  <Words>117</Words>
  <Application>Microsoft Office PowerPoint</Application>
  <PresentationFormat>如螢幕大小 (16:9)</PresentationFormat>
  <Paragraphs>26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1. Public Document</vt:lpstr>
      <vt:lpstr>3_副標頁</vt:lpstr>
      <vt:lpstr>4_封底</vt:lpstr>
      <vt:lpstr>演讲主题</vt:lpstr>
      <vt:lpstr>报告大纲(参考项目)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新增標題</dc:title>
  <dc:creator>irenechen</dc:creator>
  <cp:lastModifiedBy>katechan</cp:lastModifiedBy>
  <cp:revision>10</cp:revision>
  <dcterms:created xsi:type="dcterms:W3CDTF">2011-11-03T10:28:05Z</dcterms:created>
  <dcterms:modified xsi:type="dcterms:W3CDTF">2018-08-01T06:59:45Z</dcterms:modified>
</cp:coreProperties>
</file>